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פתיחה (5 דק׳): הקרינו את השאלה. חשבו לבד דקה, שתפו בזוגות, ושלושה תלמידים משתפים במליאה. אין תשובה נכונה – מטרת השאלה לעורר סקרנות ולחבר לנושא.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קוראים את המילים בקול. בקשו מהתלמידים לנחש את הפירוש לפני שחושפים (באתר: לחיצה על כרטיס). מומלץ להשאיר את השקופית מוקרנת בזמן הקריאה.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תזכורת לאסטרטגיית הקריאה. לפני שקוראים: מציצים בכותרת ובטבלה וקובעים מטרה. בזמן: מסמנים בעיפרון ועוצרים בתחנות. אחרי: מסכמים במשפט, מגיבים ומחברים לחיים.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קריאה (12–15 דק׳): הטקסט המלא והטבלה נמצאים בחוברת ובאתר. קוראים יחד את הפסקה הראשונה, עוצרים בתחנת העצירה, וממשיכים בקריאה עצמית או בזוגות. לכל רמה באתר ובחוברת יש טקסט משלה: סיפור ליסודי, טקסט טיעוני לחט״ע, טקסט בניקוד לעולים וטקסט קצר עם תמונות לחנ״מ.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🏊 פני המים – איתור מידע גלוי. תשובות: לפי ההערכות, כמה שפות חיות יש בעולם היום? ← כ-7,000 | מדוע קשה לספור את שפות העולם? ← קשה להחליט מתי ניב נחשב שפה נפרדת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🤿 צלילה – הסקה ולשון. תשובות: בטבלה מופיע הסוג ׳שפות מחודשות׳. מהו השורש של המילה ׳מחודשות׳? ← ח־ד־ש. המשפט בטקסט: "כשהדור הצעיר עובר לדבר את השפה הדומיננטית…". בקשו לנמק: איך ידעתם?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🐠 המעמקים – חשיבה ביקורתית ויצירה. דנים במקרה בזוגות (3 דק׳), ואחר כך כל אחד/ת כותב/ת בחוברת. אין תשובה אחת נכונה – בודקים שיש נימוק ושימוש בטקסט.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"אמת או בדיון": קוראים כל משפט. מי שחושב/ת שנכון – קם/ה (או מרים/ה 👍), מי שלא – נשאר/ת לשבת (👎). אחר כך חושפים ומבקשים הוכחה מהטקסט. תשובות: ❌ לא נכון – לפי הטקסט, יש שפת סימנים עולמית אחת שכל החירשים משתמשים בה. | ✅ נכון – לפי ההערכות, כ-40% מהשפות בעולם נמצאות בסכנת הכחדה. | ✅ נכון – במשך כאלפיים שנה שימשה העברית בעיקר לתפילה, ללימוד ולכתיבה. | ❌ לא נכון – לכל השפות החיות בעולם יש כתב.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מיון: מחלקים את הכיתה לקבוצות לפי מספר הסלים. כל קבוצה "מגינה" על סל אחד ואוספת אליו פריטים. תשובות: לפי ההערכות, יש בעולם כ-7,000 שפות חיות ← ✔ נכון | יש שפת סימנים אחת לכל העולם ← ✖ לא נכון | הגבול בין שפה לניב הוא שאלה פשוטה ומוסכמת ← ✖ לא נכון | לחלק מהשפות בעולם אין כתב ← ✔ נכון | העברית שימשה במשך דורות בעיקר לתפילה, ללימוד ולכתיבה ← ✔ נכון | שפות עולמיות עוזרות לשפות קטנות להתחזק ← ✖ לא נכון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מעגל שיחה (8 דק׳): כללי השיחה – מקשיבים עד הסוף, מדברים בגוף ראשון, מותר לא לשתף. באתר יש כפתור לשאלה אקראית.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כלי חוסן קצר (3–5 דק׳). זו תמיכה ולא טיפול: כל דאגה לגבי תלמיד/ה מעבירים ליועצת.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לחט״ע – הטקסט הטיעוני "התרגום האוטומטי עובד. אז למה ללמוד שפה?" ושאלות בסגנון בגרות על מטרה, מבנה וקישוריות. תשובות: מהי מטרתו העיקרית של הכותב או הכותבת? ← לשכנע שלימוד שפה חשוב גם בעידן התרגום האוטומטי | מה תפקידה של הפסקה החמישית בטקסט? ← להציג טענת נגד, שהכותב או הכותבת יפריכו בהמשך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התאמות: לעולים – טקסט בניקוד, מילון עם תרגום לאנגלית ומשפטי פתיחה. לחנ״מ – טקסט קצר מאוד, כרטיסי תמונה וכפתורים גדולים. גרסאות מלאות לכל רמה בחוברת ובאתר.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כרטיס יציאה (3 דק׳): כל אחד/ת ממלא/ת את שלוש השורות בחוברת או על פתק. אוספים בדלת.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noar-beomek.sites.tab.bot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שפות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1143000"/>
            <a:ext cx="6035040" cy="3392424"/>
          </a:xfrm>
          <a:prstGeom prst="roundRect">
            <a:avLst>
              <a:gd name="adj" fmla="val 5390"/>
            </a:avLst>
          </a:prstGeom>
          <a:solidFill>
            <a:srgbClr val="FFFFFF"/>
          </a:solidFill>
          <a:ln w="25400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safot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216152"/>
            <a:ext cx="5888736" cy="32918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03720" y="1097280"/>
            <a:ext cx="4937760" cy="9144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54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2011680"/>
            <a:ext cx="4937760" cy="14630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0"/>
              </a:spcAft>
            </a:pPr>
            <a:r>
              <a:rPr sz="4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שפות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3720" y="3429000"/>
            <a:ext cx="4937760" cy="82296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אלפי קולות בעולם אחד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086600" y="4297680"/>
            <a:ext cx="4754880" cy="457200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סוגת הטקסט: טקסט מידעי עם טבלה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4800600"/>
            <a:ext cx="11155680" cy="566928"/>
          </a:xfrm>
          <a:prstGeom prst="roundRect">
            <a:avLst>
              <a:gd name="adj" fmla="val 4838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📽️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מצגת מלווה לחוברת · חט״ב וחט״ע · עם שקופית התאמה לעולים ולחנ״מ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5977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6501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025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שפות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שאלת פתיחה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2240280"/>
            <a:ext cx="7452360" cy="2377440"/>
          </a:xfrm>
          <a:prstGeom prst="roundRect">
            <a:avLst>
              <a:gd name="adj" fmla="val 9615"/>
            </a:avLst>
          </a:prstGeom>
          <a:solidFill>
            <a:srgbClr val="FFF0E3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60020" bIns="160020"/>
          <a:lstStyle/>
          <a:p>
            <a:pPr algn="ctr" rtl="1">
              <a:spcAft>
                <a:spcPts val="40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🤔</a:t>
            </a:r>
          </a:p>
          <a:p>
            <a:pPr rtl="1" algn="ctr">
              <a:spcAft>
                <a:spcPts val="400"/>
              </a:spcAft>
            </a:pPr>
            <a:r>
              <a:rPr sz="2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נסו לומר ׳שלום׳ בכל השפות שאתם מכירים: מהבית, מהמשפחה, מהשכונה ומהסבתא. כמה שפות שונות יש בכיתה שלנו? ומה לדעתכם קורה לשפה שאף אחד כבר לא מדבר בה?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6404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חושבים לבד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0372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👥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בזוג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בכיתה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2240280"/>
            <a:ext cx="3429000" cy="3291840"/>
          </a:xfrm>
          <a:prstGeom prst="roundRect">
            <a:avLst>
              <a:gd name="adj" fmla="val 5555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היום נלמד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לאתר מידע גלוי בטקסט מידעי עם טבלה, ולהסיק מסקנות על מגוון השפות בעולם ועל האתגרים בשימורן.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לזהות את מבנה הטיעון בטקסט טיעוני: טענה, נימוקים וראיות, טענת נגד והפרכה, מסקנה ומילות קישור. לגבש עמדה מנומקת על לימוד שפות בעידן התרגום האוטומטי.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להכיר דרכים יעילות ללימוד שפה, לכבד את שפת הבית של כל תלמיד ותלמידה, ולתרגל את כלי מעש״ה לעזרה לחבר או לחברה שלומדים שפה חדשה.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שפות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📚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אוצר מילים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מילים חשובות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47888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ניב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צורת דיבור של אזור או של קבוצה בתוך שפה, עם מילים או הגייה מיוחדות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בלשנות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המדע שחוקר שפות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1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ילידיות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שפות של העמים שחיו במקום מאז ומעולם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41364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דומיננטית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שולטת, חזקה ונפוצה יותר מאחרות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28316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חזותיות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שפות שקולטים בעיניים: בתנועות ידיים, פנים וגוף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שפות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אסטרטגיית 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· בזמן · אחרי הקריאה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8387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מציצים בכותרת ובטבלה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על מה הטקסט? מה כבר ידוע לי על הנושא?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קובעים מטרה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למה אני קורא/ת? למידע, להנאה, כדי לגבש דעה?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מזהים סוג טקסט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סיפור? כתבה? טור אישי? כל סוג נקרא אחרת.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בזמן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✏️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מסמנים בעיפרון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מילה לא מוכרת – עיגול. משפט חשוב – קו.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עוצרים בתחנות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אני מנחש/ת שיקרה?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מחפשים קשרים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סיבה ותוצאה, לפני ואחרי, טענה ונימוק.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  <a:r>
              <a:rPr sz="24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אחרי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מסכמים במשפט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הרעיון המרכזי – במילים שלי?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💭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מגיבים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מסכים/ה? לא מסכים/ה? למה?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🔄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מחברים לחיים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איפה פגשתי משהו דומה? מה אקח איתי?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שפות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קוראים יחד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כ-7,000 שפות, ואחת מהן חזרה לחיים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778240" y="2194560"/>
            <a:ext cx="3017520" cy="420624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טקסט מידעי עם טבלה (חט״ב)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86200" y="2743200"/>
            <a:ext cx="7909560" cy="2514600"/>
          </a:xfrm>
          <a:prstGeom prst="roundRect">
            <a:avLst>
              <a:gd name="adj" fmla="val 7272"/>
            </a:avLst>
          </a:prstGeom>
          <a:solidFill>
            <a:srgbClr val="FFFFFF"/>
          </a:solidFill>
          <a:ln w="19050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160020" bIns="160020"/>
          <a:lstStyle/>
          <a:p>
            <a:pPr algn="r" rtl="1">
              <a:spcAft>
                <a:spcPts val="400"/>
              </a:spcAft>
            </a:pPr>
            <a:r>
              <a:rPr sz="21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❝</a:t>
            </a:r>
            <a:r>
              <a:rPr sz="21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אלפי קולות. נסו לומר ׳שלום׳ בעשר שפות. קל? עכשיו נסו כ-7,000. לפי ההערכות, זה מספר השפות החיות בעולם היום. את רובן המכריע מדברות קהילות קטנות, ולחלקן אין אפילו כתב.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86200" y="5440680"/>
            <a:ext cx="7909560" cy="777240"/>
          </a:xfrm>
          <a:prstGeom prst="roundRect">
            <a:avLst>
              <a:gd name="adj" fmla="val 23529"/>
            </a:avLst>
          </a:prstGeom>
          <a:solidFill>
            <a:srgbClr val="FFE3E3"/>
          </a:solidFill>
          <a:ln w="15875">
            <a:solidFill>
              <a:srgbClr val="F3B5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C0392B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1800" b="1" lang="he-IL">
                <a:solidFill>
                  <a:srgbClr val="C0392B"/>
                </a:solidFill>
                <a:latin typeface="Arial"/>
                <a:ea typeface="Arial"/>
                <a:cs typeface="Arial"/>
                <a:sym typeface="Arial"/>
              </a:rPr>
              <a:t> תחנת עצירה: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⏸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תחנת עצירה: עצרו כאן והציצו בטבלה שבסוף הטקסט. איזו שורה הכי הפתיעה אתכם? בחרו שפה אחת שאתם מכירים (אולי שפת הבית שלכם) ומיינו אותה לאחת השורות. נמקו.</a:t>
            </a:r>
          </a:p>
        </p:txBody>
      </p:sp>
      <p:pic>
        <p:nvPicPr>
          <p:cNvPr id="19" name="Picture 18" descr="safot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743200"/>
            <a:ext cx="3017520" cy="16824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5800" y="4526280"/>
            <a:ext cx="3017520" cy="9144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הטקסט המלא בחוברת ובאתר. קוראים, מסמנים בעיפרון ועוצרים בתחנות.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שפות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א׳ · פני המים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מאתרים מידע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בואו נצוף על פני המים ונאתר בטקסט ובטבלה עובדות על שפות העולם.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לפי ההערכות, כמה שפות חיות יש בעולם היום?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כ-700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כ-7,000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כ-70,000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66344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מדוע קשה לספור את שפות העולם?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2292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קשה להחליט מתי ניב נחשב שפה נפרדת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95799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מחשבים לא מזהים שפות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868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רוב השפות כבר נעלמו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שפות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ב׳ · צלילה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מבינים מה מסתתר בין השורות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עכשיו צוללים: נסיק מסקנות, נקשר בין הפסקאות לטבלה ונבדוק את המבנה והשפה.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🔤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בטבלה מופיע הסוג ׳שפות מחודשות׳. מהו השורש של המילה ׳מחודשות׳?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ח־ד־ש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ח־ד־ד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ד־ש־ן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754880"/>
            <a:ext cx="11109960" cy="1417320"/>
          </a:xfrm>
          <a:prstGeom prst="roundRect">
            <a:avLst>
              <a:gd name="adj" fmla="val 12903"/>
            </a:avLst>
          </a:prstGeom>
          <a:solidFill>
            <a:srgbClr val="FFF6CC"/>
          </a:solidFill>
          <a:ln w="15875">
            <a:solidFill>
              <a:srgbClr val="F2DE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🖍️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מצאו בטקסט את המשפט שמסביר מתי שפה קטנה נמצאת בסכנה</a:t>
            </a:r>
          </a:p>
          <a:p>
            <a:pPr rtl="1" algn="r">
              <a:spcAft>
                <a:spcPts val="4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העתיקו את המשפט, וכתבו במילים שלכם: איך ידעתם?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שפות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ג׳ · המעמקים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חושבים, מביעים עמדה ויוצרים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במעמקים תביעו דעה, תיצרו ותחברו את הנושא לשפות שבחייכם.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2971800"/>
            <a:ext cx="5440680" cy="3200400"/>
          </a:xfrm>
          <a:prstGeom prst="roundRect">
            <a:avLst>
              <a:gd name="adj" fmla="val 5714"/>
            </a:avLst>
          </a:prstGeom>
          <a:solidFill>
            <a:srgbClr val="E7F1FF"/>
          </a:solidFill>
          <a:ln w="15875">
            <a:solidFill>
              <a:srgbClr val="C5DA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1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מקרה: המילים של סבתא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אורי, בן 13, גילה שסבתו מדברת שפה שרק מעטים בעולם עוד יודעים. הוא מבין רק כמה מילים, ומתבייש לבקש ממנה ללמד אותו, כי הוא חושש שייראה מגוחך כשיטעה.</a:t>
            </a:r>
          </a:p>
          <a:p>
            <a:pPr rtl="1" algn="r">
              <a:spcAft>
                <a:spcPts val="8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מה אורי יכול לחשוב או לעשות כדי להתגבר על המבוכה ולעזור לשמור על השפה של סבתו?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2971800"/>
            <a:ext cx="5486400" cy="32004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9050">
            <a:solidFill>
              <a:srgbClr val="C5CB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2E3A75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2100" b="1" lang="he-IL">
                <a:solidFill>
                  <a:srgbClr val="2E3A75"/>
                </a:solidFill>
                <a:latin typeface="Arial"/>
                <a:ea typeface="Arial"/>
                <a:cs typeface="Arial"/>
                <a:sym typeface="Arial"/>
              </a:rPr>
              <a:t> כתיבה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כתבו פסקת דעה מנומקת (6–8 שורות): האם שפה היא רק כלי להעביר מידע, או גם חלון לתרבות? היעזרו בביטוי עברי שקשה לתרגם במדויק, כמו ׳דווקא׳, ׳סתם׳ או ׳תתחדש/י׳. נסו להסביר אותו לדובר/ת שפה אחרת, ונמקו את דעתכם בעזרת שני נימוקים. אפשרות נוספת: תכננו ׳מבצע שימור׳ לשפה קטנה דמיונית, ונמקו איך תשכנעו בני ובנות נוער בגילכם לדבר בה.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שפות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🎲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אמת או בדיון?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קמים ·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יושבים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83080" y="2286000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לפי הטקסט, יש שפת סימנים עולמית אחת שכל החירשים משתמשים בה.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286000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83080" y="3273552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לפי ההערכות, כ-40% מהשפות בעולם נמצאות בסכנת הכחדה.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273552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783080" y="4261104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3. במשך כאלפיים שנה שימשה העברית בעיקר לתפילה, ללימוד ולכתיבה.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261104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83080" y="5248656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4. לכל השפות החיות בעולם יש כתב.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5248656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שפות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 מיון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נכון או לא נכון? מיינו את המשפטים לפי הטקסט והטבלה.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02168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לפי ההערכות, יש בעולם כ-7,000 שפות חיות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43984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יש שפת סימנים אחת לכל העולם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הגבול בין שפה לניב הוא שאלה פשוטה ומוסכמת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02168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לחלק מהשפות בעולם אין כתב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43984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העברית שימשה במשך דורות בעיקר לתפילה, ללימוד ולכתיבה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799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שפות עולמיות עוזרות לשפות קטנות להתחזק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55080" y="3666744"/>
            <a:ext cx="5440680" cy="2551175"/>
          </a:xfrm>
          <a:prstGeom prst="roundRect">
            <a:avLst>
              <a:gd name="adj" fmla="val 7168"/>
            </a:avLst>
          </a:prstGeom>
          <a:solidFill>
            <a:srgbClr val="E6F7E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✔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נכון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3666744"/>
            <a:ext cx="5440680" cy="2551175"/>
          </a:xfrm>
          <a:prstGeom prst="roundRect">
            <a:avLst>
              <a:gd name="adj" fmla="val 7168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✖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לא נכון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שפות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מעגל שיחה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מדברים על זה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24028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איזו שפה מדברים אצלכם בבית או במשפחה? מה אתם אוהבים בה, ואיזו מילה ממנה הייתם רוצים ללמד את הכיתה?</a:t>
            </a:r>
          </a:p>
        </p:txBody>
      </p:sp>
      <p:sp>
        <p:nvSpPr>
          <p:cNvPr id="17" name="Oval 16"/>
          <p:cNvSpPr/>
          <p:nvPr/>
        </p:nvSpPr>
        <p:spPr>
          <a:xfrm>
            <a:off x="11064240" y="2331720"/>
            <a:ext cx="749808" cy="749808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33756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האם תרגום אוטומטי יכול להחליף חבר או חברה שמדברים את השפה שלכם? מה הוא יכול לעשות, ומה לא?</a:t>
            </a:r>
          </a:p>
        </p:txBody>
      </p:sp>
      <p:sp>
        <p:nvSpPr>
          <p:cNvPr id="19" name="Oval 18"/>
          <p:cNvSpPr/>
          <p:nvPr/>
        </p:nvSpPr>
        <p:spPr>
          <a:xfrm>
            <a:off x="11064240" y="3429000"/>
            <a:ext cx="749808" cy="749808"/>
          </a:xfrm>
          <a:prstGeom prst="ellipse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43484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איך אפשר לעזור לתלמיד או לתלמידה שעוד לומדים עברית, בלי להביך? היעזרו בשלבי מעש״ה.</a:t>
            </a:r>
          </a:p>
        </p:txBody>
      </p:sp>
      <p:sp>
        <p:nvSpPr>
          <p:cNvPr id="21" name="Oval 20"/>
          <p:cNvSpPr/>
          <p:nvPr/>
        </p:nvSpPr>
        <p:spPr>
          <a:xfrm>
            <a:off x="11064240" y="4526279"/>
            <a:ext cx="749808" cy="749808"/>
          </a:xfrm>
          <a:prstGeom prst="ellipse">
            <a:avLst/>
          </a:prstGeom>
          <a:solidFill>
            <a:srgbClr val="E98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5623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FFFF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👂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מקשיבים עד הסוף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🙋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מדברים בגוף ראשון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מותר לא לשתף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שפות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💪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כלי חוסן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מעש״ה – ארבעה צעדים לעזור למי שלידנו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21140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🤲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מחויבות – "אני כאן איתך"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59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עידוד לפעולה – משימה קטנה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497580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שאלות שמפעילות חשיבה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799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הבניית רצף – מה קרה ומה עכשיו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114800"/>
            <a:ext cx="11109960" cy="210312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משימה</a:t>
            </a:r>
          </a:p>
          <a:p>
            <a:pPr rtl="1" algn="r">
              <a:spcAft>
                <a:spcPts val="6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מילים חדשות, מבטא זר והפחד לטעות? מעש״ה לחבר/ה שלומד/ת שפה: מחויבות – "אני כאן איתך", עידוד – כל טעות היא צעד, שאלות שמפעילות חשיבה – "איך אומרים את זה בשפה שלך?", והבניית רצף – מה כבר יודעים, מה לומדים עכשיו, מה הלאה.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שפות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🎓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לחט״ע · בסגנון בגרות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מטרה, מבנה וקישוריות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1051560"/>
          </a:xfrm>
          <a:prstGeom prst="roundRect">
            <a:avLst>
              <a:gd name="adj" fmla="val 1739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מתוך הטקסט הטיעוני (חט״ע):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„ראשית, תרגום מעביר מידע, ושפה מעבירה יחס. מי שדיבר פעם עם תייר בשפתו ראה איך פניו נפתחות. יתרה מזו, מחקרים רבים מצביעים על כך שדו־לשוניות מאמנת את המוח.“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383280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מהי מטרתו העיקרית של הכותב או הכותבת?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להסביר איך תוכנת תרגום עובדת   ב. לשכנע שלימוד שפה חשוב גם בעידן התרגום האוטומטי   ג. לספר את תולדות חייו של אליעזר בן־יהודה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407408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מה תפקידה של הפסקה החמישית בטקסט?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להוסיף נימוק שלישי בעד לימוד שפות   ב. להציג טענת נגד, שהכותב או הכותבת יפריכו בהמשך   ג. לסכם את עמדת הכותב או הכותבת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5468112"/>
            <a:ext cx="11109960" cy="777240"/>
          </a:xfrm>
          <a:prstGeom prst="roundRect">
            <a:avLst>
              <a:gd name="adj" fmla="val 23529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15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שאלה פתוחה: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הסבירו כיצד בנוי הטקסט כטיעון: מה תפקיד הפסקה הראשונה, הפסקאות השנייה עד הרביעית, הפסקה החמישית והפסקה השביעית? הסתמכו על מילות הקישור.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שפות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🌱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התאמות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לעולים ולחנ״מ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🟢</a:t>
            </a:r>
            <a:r>
              <a:rPr sz="20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עולים – עברית בניקוד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אַתֶּם לוֹמְדִים עִבְרִית. מָה עוֹזֵר לָכֶם לִלְמוֹד? כִּתְבוּ דָּבָר אֶחָד.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כְּלָל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rule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רֶבַע שָׁעָה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a quarter of an hour (15 minutes)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טָעוּת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mistake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לִזְכֹּור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to remember</a:t>
            </a:r>
          </a:p>
          <a:p>
            <a:pPr rtl="1" algn="r">
              <a:spcAft>
                <a:spcPts val="500"/>
              </a:spcAft>
            </a:pPr>
            <a:r>
              <a:rPr sz="1400" b="0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400" b="0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מחסן מילים + משפטי פתיחה בחוברת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חנ״מ – תמונות וכפתורים גדולים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👋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אילו שפות אתם שומעים בבית או ברחוב?</a:t>
            </a:r>
          </a:p>
          <a:p>
            <a:pPr rtl="1" algn="r">
              <a:spcAft>
                <a:spcPts val="5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עוזר ללמוד שפה?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📅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קצת כל יום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5176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🛌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לישון כל היום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🙈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להתבייש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שפות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🎟️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כרטיס יציאה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שיוצאים...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63040" y="2194560"/>
            <a:ext cx="9601200" cy="4023360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31750">
            <a:solidFill>
              <a:srgbClr val="9B7BEA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כרטיס יציאה · שפות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283464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כתבו מספר אחד מהטקסט המידעי, למשל כמה שפות יש בעולם לפי ההערכות, ומשפט אחד שמסביר למה קשה לספור שפות.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11680" y="352044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28800" y="388620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בחרו אחד מארבעת הכללים ללימוד שפה: קצת וקבוע, קלט חי, דיבור אמיץ או קשר אישי. כתבו מתי ואיך תנסו אותו השבוע.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11680" y="457200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828800" y="493776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השלימו: תרגום אוטומטי יכול ______, אבל רק שפה ______. ואם חבר/ה בכיתה לומד/ת עברית, משפט אחד שאגיד לו/לה הוא: ______.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11680" y="562356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שפות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💜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תודה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נתראה בצלילה הבאה!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</a:p>
        </p:txBody>
      </p:sp>
      <p:pic>
        <p:nvPicPr>
          <p:cNvPr id="16" name="Picture 1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447" y="2331720"/>
            <a:ext cx="1828800" cy="1828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71600" y="4297680"/>
            <a:ext cx="9418320" cy="5486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8920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לצלול פנימה · 35 נושאים מעולם הנוער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53492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האתר והחוברות: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noar-beomek.sites.tab.bot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שפות – מצגת מלווה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